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61" r:id="rId3"/>
    <p:sldId id="262" r:id="rId4"/>
    <p:sldId id="263" r:id="rId5"/>
    <p:sldId id="265" r:id="rId6"/>
    <p:sldId id="266" r:id="rId7"/>
    <p:sldId id="268" r:id="rId8"/>
    <p:sldId id="273" r:id="rId9"/>
    <p:sldId id="274" r:id="rId10"/>
    <p:sldId id="275" r:id="rId11"/>
    <p:sldId id="276" r:id="rId12"/>
    <p:sldId id="259" r:id="rId13"/>
    <p:sldId id="269" r:id="rId14"/>
    <p:sldId id="270" r:id="rId15"/>
    <p:sldId id="271" r:id="rId16"/>
    <p:sldId id="272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4" d="100"/>
          <a:sy n="84" d="100"/>
        </p:scale>
        <p:origin x="-408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26C14-7618-4814-AF26-000AB9085A47}" type="datetimeFigureOut">
              <a:rPr lang="en-US" smtClean="0"/>
              <a:pPr/>
              <a:t>01-Nov-16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27206-FB4C-47C5-B5F2-AEC1E648D7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27206-FB4C-47C5-B5F2-AEC1E648D7D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সরব</a:t>
            </a:r>
            <a:r>
              <a:rPr lang="en-US" baseline="0" dirty="0" smtClean="0"/>
              <a:t> </a:t>
            </a:r>
            <a:r>
              <a:rPr lang="en-US" baseline="0" smtClean="0"/>
              <a:t>পাঠ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27206-FB4C-47C5-B5F2-AEC1E648D7D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01-Nov-16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01-Nov-16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01-Nov-16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01-Nov-16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01-Nov-16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01-Nov-16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05000" y="152400"/>
            <a:ext cx="6934200" cy="1694688"/>
          </a:xfrm>
        </p:spPr>
        <p:txBody>
          <a:bodyPr>
            <a:no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সবাই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F:\Image\beach-portblair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981200"/>
            <a:ext cx="7467600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Pictures\nod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8522" y="914400"/>
            <a:ext cx="5912038" cy="38862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819400" y="54864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ব্রহ্মপুত্র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নদী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Pictures\untitledmae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066800"/>
            <a:ext cx="5410199" cy="328612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514600" y="52578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পলিমাটি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কাদা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d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457200"/>
            <a:ext cx="4949825" cy="6400800"/>
          </a:xfrm>
          <a:prstGeom prst="rect">
            <a:avLst/>
          </a:prstGeom>
          <a:noFill/>
        </p:spPr>
      </p:pic>
      <p:sp>
        <p:nvSpPr>
          <p:cNvPr id="3" name="WordArt 5"/>
          <p:cNvSpPr>
            <a:spLocks noChangeArrowheads="1" noChangeShapeType="1" noTextEdit="1"/>
          </p:cNvSpPr>
          <p:nvPr/>
        </p:nvSpPr>
        <p:spPr bwMode="auto">
          <a:xfrm>
            <a:off x="5562600" y="457200"/>
            <a:ext cx="2057400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s-IN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FF"/>
                </a:solidFill>
                <a:latin typeface="Vrinda"/>
              </a:rPr>
              <a:t>বাংলাদেশের</a:t>
            </a:r>
          </a:p>
          <a:p>
            <a:pPr algn="ctr"/>
            <a:r>
              <a:rPr lang="as-IN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FF"/>
                </a:solidFill>
                <a:latin typeface="Vrinda"/>
              </a:rPr>
              <a:t>প্র</a:t>
            </a:r>
            <a:r>
              <a:rPr lang="en-US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FF"/>
                </a:solidFill>
                <a:latin typeface="Vrinda"/>
              </a:rPr>
              <a:t>ধা</a:t>
            </a:r>
            <a:r>
              <a:rPr lang="as-IN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FF"/>
                </a:solidFill>
                <a:latin typeface="Vrinda"/>
              </a:rPr>
              <a:t>ন </a:t>
            </a:r>
            <a:r>
              <a:rPr lang="as-IN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FF"/>
                </a:solidFill>
                <a:latin typeface="Vrinda"/>
              </a:rPr>
              <a:t>নদী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66FF"/>
              </a:solidFill>
              <a:latin typeface="Vrinda"/>
            </a:endParaRPr>
          </a:p>
        </p:txBody>
      </p:sp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4114800" y="2133600"/>
            <a:ext cx="685800" cy="32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s-IN" sz="3600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Vrinda"/>
              </a:rPr>
              <a:t>যমুনা</a:t>
            </a:r>
            <a:endParaRPr lang="en-US" sz="3600" kern="10" dirty="0">
              <a:ln w="9525">
                <a:solidFill>
                  <a:srgbClr val="FF3300"/>
                </a:solidFill>
                <a:round/>
                <a:headEnd/>
                <a:tailEnd/>
              </a:ln>
              <a:solidFill>
                <a:srgbClr val="FF3300"/>
              </a:solidFill>
              <a:latin typeface="Vrinda"/>
            </a:endParaRPr>
          </a:p>
        </p:txBody>
      </p:sp>
      <p:sp>
        <p:nvSpPr>
          <p:cNvPr id="5" name="WordArt 8"/>
          <p:cNvSpPr>
            <a:spLocks noChangeArrowheads="1" noChangeShapeType="1" noTextEdit="1"/>
          </p:cNvSpPr>
          <p:nvPr/>
        </p:nvSpPr>
        <p:spPr bwMode="auto">
          <a:xfrm>
            <a:off x="5257800" y="2362200"/>
            <a:ext cx="804863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s-IN" sz="3600" kern="10" dirty="0">
                <a:ln w="9525">
                  <a:solidFill>
                    <a:srgbClr val="9900FF"/>
                  </a:solidFill>
                  <a:round/>
                  <a:headEnd/>
                  <a:tailEnd/>
                </a:ln>
                <a:solidFill>
                  <a:srgbClr val="9900FF"/>
                </a:solidFill>
                <a:latin typeface="Vrinda"/>
              </a:rPr>
              <a:t>ব্রহ্মপুত্র</a:t>
            </a:r>
            <a:endParaRPr lang="en-US" sz="3600" kern="10" dirty="0">
              <a:ln w="9525">
                <a:solidFill>
                  <a:srgbClr val="9900FF"/>
                </a:solidFill>
                <a:round/>
                <a:headEnd/>
                <a:tailEnd/>
              </a:ln>
              <a:solidFill>
                <a:srgbClr val="9900FF"/>
              </a:solidFill>
              <a:latin typeface="Vrinda"/>
            </a:endParaRPr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3810000" y="2743200"/>
            <a:ext cx="6096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s-IN" sz="3600" kern="10" dirty="0">
                <a:ln w="9525">
                  <a:solidFill>
                    <a:srgbClr val="0066FF"/>
                  </a:solidFill>
                  <a:round/>
                  <a:headEnd/>
                  <a:tailEnd/>
                </a:ln>
                <a:solidFill>
                  <a:srgbClr val="0066FF"/>
                </a:solidFill>
                <a:latin typeface="Vrinda"/>
              </a:rPr>
              <a:t>পদ্মা</a:t>
            </a:r>
            <a:endParaRPr lang="en-US" sz="3600" kern="10" dirty="0">
              <a:ln w="9525">
                <a:solidFill>
                  <a:srgbClr val="0066FF"/>
                </a:solidFill>
                <a:round/>
                <a:headEnd/>
                <a:tailEnd/>
              </a:ln>
              <a:solidFill>
                <a:srgbClr val="0066FF"/>
              </a:solidFill>
              <a:latin typeface="Vrinda"/>
            </a:endParaRPr>
          </a:p>
        </p:txBody>
      </p:sp>
      <p:sp>
        <p:nvSpPr>
          <p:cNvPr id="7" name="WordArt 9"/>
          <p:cNvSpPr>
            <a:spLocks noChangeArrowheads="1" noChangeShapeType="1" noTextEdit="1"/>
          </p:cNvSpPr>
          <p:nvPr/>
        </p:nvSpPr>
        <p:spPr bwMode="auto">
          <a:xfrm>
            <a:off x="5181600" y="3276600"/>
            <a:ext cx="685800" cy="247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s-IN" sz="3600" kern="10" dirty="0">
                <a:ln w="9525">
                  <a:solidFill>
                    <a:srgbClr val="339933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Vrinda"/>
              </a:rPr>
              <a:t>মেঘনা</a:t>
            </a:r>
            <a:endParaRPr lang="en-US" sz="3600" kern="10" dirty="0">
              <a:ln w="9525">
                <a:solidFill>
                  <a:srgbClr val="339933"/>
                </a:solidFill>
                <a:round/>
                <a:headEnd/>
                <a:tailEnd/>
              </a:ln>
              <a:solidFill>
                <a:srgbClr val="008000"/>
              </a:solidFill>
              <a:latin typeface="Vrinda"/>
            </a:endParaRPr>
          </a:p>
        </p:txBody>
      </p:sp>
      <p:sp>
        <p:nvSpPr>
          <p:cNvPr id="8" name="WordArt 10"/>
          <p:cNvSpPr>
            <a:spLocks noChangeArrowheads="1" noChangeShapeType="1" noTextEdit="1"/>
          </p:cNvSpPr>
          <p:nvPr/>
        </p:nvSpPr>
        <p:spPr bwMode="auto">
          <a:xfrm>
            <a:off x="6705600" y="4648200"/>
            <a:ext cx="914400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s-IN" sz="3600" kern="10" dirty="0">
                <a:ln w="9525">
                  <a:solidFill>
                    <a:srgbClr val="9900FF"/>
                  </a:solidFill>
                  <a:round/>
                  <a:headEnd/>
                  <a:tailEnd/>
                </a:ln>
                <a:solidFill>
                  <a:srgbClr val="9900FF"/>
                </a:solidFill>
                <a:latin typeface="Vrinda"/>
              </a:rPr>
              <a:t>কর্ণফুলি</a:t>
            </a:r>
            <a:endParaRPr lang="en-US" sz="3600" kern="10" dirty="0">
              <a:ln w="9525">
                <a:solidFill>
                  <a:srgbClr val="9900FF"/>
                </a:solidFill>
                <a:round/>
                <a:headEnd/>
                <a:tailEnd/>
              </a:ln>
              <a:solidFill>
                <a:srgbClr val="9900FF"/>
              </a:solidFill>
              <a:latin typeface="Vrinda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04800" y="381000"/>
            <a:ext cx="2438400" cy="53340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81000" y="533400"/>
            <a:ext cx="2514600" cy="52578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আমাদের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দেশে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অসংখ্য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নদী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আছে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।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কোনটি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বড়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নদী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।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আবার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কোনটি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ছোট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নদী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। এ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নদীগুলো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সারা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দেশে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জালের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মতো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ছড়িয়ে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আছে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।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নদীগুলো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বিভিন্ন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পাহাড়-পর্বত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থেকে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সৃষ্টি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হয়ে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ঢালুর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দিকে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বয়ে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গেছে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।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এই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নদী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গুলো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একটি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অন্যটির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সাথে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মিশে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বঙ্গোপসাগরে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পড়েছে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।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অসংখ্য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নদী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আছে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বলেই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এ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দেশেকে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বলা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হয়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নদীমাতৃক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দেশ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।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এ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নদীগুলো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বন্যার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সময়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পলিমাটি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বহন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করে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নিয়ে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আসে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।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পলিমাটি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এক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ধরনের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কাঁদা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।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পলিমাটির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কারণে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আমাদের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দেশের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মাটি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অনেক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উর্বর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।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155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1155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115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115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7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3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3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762000"/>
            <a:ext cx="7239000" cy="4724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pPr algn="ctr" eaLnBrk="0" hangingPunct="0">
              <a:defRPr/>
            </a:pPr>
            <a:r>
              <a:rPr lang="bn-BD" sz="6000" kern="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ea typeface="+mj-ea"/>
                <a:cs typeface="NikoshBAN" pitchFamily="2" charset="0"/>
              </a:rPr>
              <a:t/>
            </a:r>
            <a:br>
              <a:rPr lang="bn-BD" sz="6000" kern="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ea typeface="+mj-ea"/>
                <a:cs typeface="NikoshBAN" pitchFamily="2" charset="0"/>
              </a:rPr>
            </a:br>
            <a:r>
              <a:rPr lang="en-US" sz="4800" b="1" kern="0" dirty="0" err="1" smtClean="0">
                <a:solidFill>
                  <a:srgbClr val="C00000"/>
                </a:solidFill>
                <a:latin typeface="NikoshBAN" pitchFamily="2" charset="0"/>
                <a:ea typeface="+mj-ea"/>
                <a:cs typeface="NikoshBAN" pitchFamily="2" charset="0"/>
              </a:rPr>
              <a:t>নিরব</a:t>
            </a:r>
            <a:r>
              <a:rPr lang="en-US" sz="4800" b="1" kern="0" dirty="0" smtClean="0">
                <a:solidFill>
                  <a:srgbClr val="C00000"/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bn-BD" sz="4800" b="1" kern="0" dirty="0" smtClean="0">
                <a:solidFill>
                  <a:srgbClr val="C00000"/>
                </a:solidFill>
                <a:latin typeface="NikoshBAN" pitchFamily="2" charset="0"/>
                <a:ea typeface="+mj-ea"/>
                <a:cs typeface="NikoshBAN" pitchFamily="2" charset="0"/>
              </a:rPr>
              <a:t>পাঠঃ </a:t>
            </a:r>
            <a:r>
              <a:rPr lang="bn-BD" sz="4800" kern="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ea typeface="+mj-ea"/>
                <a:cs typeface="NikoshBAN" pitchFamily="2" charset="0"/>
              </a:rPr>
              <a:t>পাঠ্য বইয়ের </a:t>
            </a:r>
            <a:r>
              <a:rPr lang="en-US" sz="4800" kern="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ea typeface="+mj-ea"/>
                <a:cs typeface="NikoshBAN" pitchFamily="2" charset="0"/>
              </a:rPr>
              <a:t>৫৪</a:t>
            </a:r>
            <a:r>
              <a:rPr lang="bn-BD" sz="4800" kern="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bn-BD" sz="4800" kern="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ea typeface="+mj-ea"/>
                <a:cs typeface="NikoshBAN" pitchFamily="2" charset="0"/>
              </a:rPr>
              <a:t>পৃষ্ঠা </a:t>
            </a:r>
            <a:r>
              <a:rPr lang="en-US" sz="4800" kern="0" dirty="0" err="1">
                <a:solidFill>
                  <a:schemeClr val="bg2">
                    <a:lumMod val="10000"/>
                  </a:schemeClr>
                </a:solidFill>
                <a:latin typeface="NikoshBAN" pitchFamily="2" charset="0"/>
                <a:ea typeface="+mj-ea"/>
                <a:cs typeface="NikoshBAN" pitchFamily="2" charset="0"/>
              </a:rPr>
              <a:t>আমাদের</a:t>
            </a:r>
            <a:r>
              <a:rPr lang="en-US" sz="4800" kern="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800" kern="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ea typeface="+mj-ea"/>
                <a:cs typeface="NikoshBAN" pitchFamily="2" charset="0"/>
              </a:rPr>
              <a:t>………</a:t>
            </a:r>
            <a:r>
              <a:rPr lang="en-US" sz="4800" kern="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ea typeface="+mj-ea"/>
                <a:cs typeface="NikoshBAN" pitchFamily="2" charset="0"/>
              </a:rPr>
              <a:t>অনেক</a:t>
            </a:r>
            <a:r>
              <a:rPr lang="en-US" sz="4800" kern="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800" kern="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ea typeface="+mj-ea"/>
                <a:cs typeface="NikoshBAN" pitchFamily="2" charset="0"/>
              </a:rPr>
              <a:t>উর্বর</a:t>
            </a:r>
            <a:r>
              <a:rPr lang="bn-BD" sz="4800" kern="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bn-BD" sz="4800" kern="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ea typeface="+mj-ea"/>
                <a:cs typeface="NikoshBAN" pitchFamily="2" charset="0"/>
              </a:rPr>
              <a:t>)পর্যন্ত পাঠ্যাংশটুকু পড়</a:t>
            </a:r>
            <a:r>
              <a:rPr lang="bn-BD" sz="6000" kern="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ea typeface="+mj-ea"/>
                <a:cs typeface="NikoshBAN" pitchFamily="2" charset="0"/>
              </a:rPr>
              <a:t>।</a:t>
            </a:r>
            <a:endParaRPr lang="en-US" sz="6000" kern="0" dirty="0">
              <a:solidFill>
                <a:schemeClr val="bg2">
                  <a:lumMod val="10000"/>
                </a:schemeClr>
              </a:solidFill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33400" y="762000"/>
            <a:ext cx="8229600" cy="5638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n-BD" sz="6000" b="1" dirty="0">
                <a:solidFill>
                  <a:schemeClr val="tx2"/>
                </a:solidFill>
                <a:latin typeface="NikoshBAN" pitchFamily="2" charset="0"/>
                <a:ea typeface="+mj-ea"/>
                <a:cs typeface="NikoshBAN" pitchFamily="2" charset="0"/>
              </a:rPr>
              <a:t>দলীয় কাজঃ</a:t>
            </a:r>
            <a:r>
              <a:rPr lang="bn-BD" sz="4800" dirty="0">
                <a:solidFill>
                  <a:schemeClr val="tx2"/>
                </a:solidFill>
                <a:latin typeface="NikoshBAN" pitchFamily="2" charset="0"/>
                <a:ea typeface="+mj-ea"/>
                <a:cs typeface="NikoshBAN" pitchFamily="2" charset="0"/>
              </a:rPr>
              <a:t/>
            </a:r>
            <a:br>
              <a:rPr lang="bn-BD" sz="4800" dirty="0">
                <a:solidFill>
                  <a:schemeClr val="tx2"/>
                </a:solidFill>
                <a:latin typeface="NikoshBAN" pitchFamily="2" charset="0"/>
                <a:ea typeface="+mj-ea"/>
                <a:cs typeface="NikoshBAN" pitchFamily="2" charset="0"/>
              </a:rPr>
            </a:br>
            <a:r>
              <a:rPr lang="bn-BD" sz="4800" b="1" dirty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ea typeface="+mj-ea"/>
                <a:cs typeface="NikoshBAN" pitchFamily="2" charset="0"/>
              </a:rPr>
              <a:t>১নং দলঃ </a:t>
            </a:r>
            <a:r>
              <a:rPr lang="en-US" sz="4000" dirty="0">
                <a:solidFill>
                  <a:srgbClr val="C00000"/>
                </a:solidFill>
                <a:latin typeface="NikoshBAN" pitchFamily="2" charset="0"/>
                <a:ea typeface="+mj-ea"/>
                <a:cs typeface="NikoshBAN" pitchFamily="2" charset="0"/>
              </a:rPr>
              <a:t>১।বাংলাদেশের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ea typeface="+mj-ea"/>
                <a:cs typeface="NikoshBAN" pitchFamily="2" charset="0"/>
              </a:rPr>
              <a:t>নদীগুলো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ea typeface="+mj-ea"/>
                <a:cs typeface="NikoshBAN" pitchFamily="2" charset="0"/>
              </a:rPr>
              <a:t>কোন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ea typeface="+mj-ea"/>
                <a:cs typeface="NikoshBAN" pitchFamily="2" charset="0"/>
              </a:rPr>
              <a:t>সমুদ্রে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ea typeface="+mj-ea"/>
                <a:cs typeface="NikoshBAN" pitchFamily="2" charset="0"/>
              </a:rPr>
              <a:t>পড়েছে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ea typeface="+mj-ea"/>
                <a:cs typeface="NikoshBAN" pitchFamily="2" charset="0"/>
              </a:rPr>
              <a:t>  </a:t>
            </a:r>
            <a:r>
              <a:rPr lang="en-US" sz="4000" dirty="0">
                <a:solidFill>
                  <a:srgbClr val="C00000"/>
                </a:solidFill>
                <a:latin typeface="NikoshBAN" pitchFamily="2" charset="0"/>
                <a:ea typeface="+mj-ea"/>
                <a:cs typeface="NikoshBAN" pitchFamily="2" charset="0"/>
              </a:rPr>
              <a:t>?                                          ২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ea typeface="+mj-ea"/>
                <a:cs typeface="NikoshBAN" pitchFamily="2" charset="0"/>
              </a:rPr>
              <a:t>।বাংলাদেশের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ea typeface="+mj-ea"/>
                <a:cs typeface="NikoshBAN" pitchFamily="2" charset="0"/>
              </a:rPr>
              <a:t>মাটি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ea typeface="+mj-ea"/>
                <a:cs typeface="NikoshBAN" pitchFamily="2" charset="0"/>
              </a:rPr>
              <a:t>উর্বর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ea typeface="+mj-ea"/>
                <a:cs typeface="NikoshBAN" pitchFamily="2" charset="0"/>
              </a:rPr>
              <a:t>কেন</a:t>
            </a:r>
            <a:r>
              <a:rPr lang="en-US" sz="4000" dirty="0" smtClean="0">
                <a:solidFill>
                  <a:srgbClr val="C00000"/>
                </a:solidFill>
                <a:latin typeface="NikoshBAN" pitchFamily="2" charset="0"/>
                <a:ea typeface="+mj-ea"/>
                <a:cs typeface="NikoshBAN" pitchFamily="2" charset="0"/>
              </a:rPr>
              <a:t> ?  </a:t>
            </a:r>
            <a:r>
              <a:rPr lang="bn-BD" sz="4800" dirty="0">
                <a:solidFill>
                  <a:schemeClr val="tx2"/>
                </a:solidFill>
                <a:latin typeface="NikoshBAN" pitchFamily="2" charset="0"/>
                <a:ea typeface="+mj-ea"/>
                <a:cs typeface="NikoshBAN" pitchFamily="2" charset="0"/>
              </a:rPr>
              <a:t/>
            </a:r>
            <a:br>
              <a:rPr lang="bn-BD" sz="4800" dirty="0">
                <a:solidFill>
                  <a:schemeClr val="tx2"/>
                </a:solidFill>
                <a:latin typeface="NikoshBAN" pitchFamily="2" charset="0"/>
                <a:ea typeface="+mj-ea"/>
                <a:cs typeface="NikoshBAN" pitchFamily="2" charset="0"/>
              </a:rPr>
            </a:br>
            <a:r>
              <a:rPr lang="bn-BD" sz="4800" b="1" dirty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ea typeface="+mj-ea"/>
                <a:cs typeface="NikoshBAN" pitchFamily="2" charset="0"/>
              </a:rPr>
              <a:t>২ নং দলঃ 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ea typeface="+mj-ea"/>
                <a:cs typeface="NikoshBAN" pitchFamily="2" charset="0"/>
              </a:rPr>
              <a:t>১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ea typeface="+mj-ea"/>
                <a:cs typeface="NikoshBAN" pitchFamily="2" charset="0"/>
              </a:rPr>
              <a:t>।পলি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ea typeface="+mj-ea"/>
                <a:cs typeface="NikoshBAN" pitchFamily="2" charset="0"/>
              </a:rPr>
              <a:t>মাটি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ea typeface="+mj-ea"/>
                <a:cs typeface="NikoshBAN" pitchFamily="2" charset="0"/>
              </a:rPr>
              <a:t>  </a:t>
            </a:r>
            <a:r>
              <a:rPr lang="en-US" sz="4000" b="1" dirty="0" err="1">
                <a:solidFill>
                  <a:schemeClr val="tx2">
                    <a:lumMod val="50000"/>
                  </a:schemeClr>
                </a:solidFill>
                <a:latin typeface="NikoshBAN" pitchFamily="2" charset="0"/>
                <a:ea typeface="+mj-ea"/>
                <a:cs typeface="NikoshBAN" pitchFamily="2" charset="0"/>
              </a:rPr>
              <a:t>কী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ea typeface="+mj-ea"/>
                <a:cs typeface="NikoshBAN" pitchFamily="2" charset="0"/>
              </a:rPr>
              <a:t> ?                                         ২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ea typeface="+mj-ea"/>
                <a:cs typeface="NikoshBAN" pitchFamily="2" charset="0"/>
              </a:rPr>
              <a:t>। ২টি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ea typeface="+mj-ea"/>
                <a:cs typeface="NikoshBAN" pitchFamily="2" charset="0"/>
              </a:rPr>
              <a:t>নদীর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ea typeface="+mj-ea"/>
                <a:cs typeface="NikoshBAN" pitchFamily="2" charset="0"/>
              </a:rPr>
              <a:t>নাম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ea typeface="+mj-ea"/>
                <a:cs typeface="NikoshBAN" pitchFamily="2" charset="0"/>
              </a:rPr>
              <a:t>লেখ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ea typeface="+mj-ea"/>
                <a:cs typeface="NikoshBAN" pitchFamily="2" charset="0"/>
              </a:rPr>
              <a:t>  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ea typeface="+mj-ea"/>
                <a:cs typeface="NikoshBAN" pitchFamily="2" charset="0"/>
              </a:rPr>
              <a:t>।</a:t>
            </a:r>
            <a:endParaRPr lang="en-US" sz="4800" dirty="0">
              <a:solidFill>
                <a:srgbClr val="00B050"/>
              </a:solidFill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7696200" cy="1446550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bn-BD" sz="8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8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2819400"/>
            <a:ext cx="7696200" cy="2870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n-BD" sz="5000" dirty="0">
                <a:solidFill>
                  <a:schemeClr val="tx2"/>
                </a:solidFill>
                <a:latin typeface="NikoshBAN" pitchFamily="2" charset="0"/>
                <a:ea typeface="+mj-ea"/>
                <a:cs typeface="NikoshBAN" pitchFamily="2" charset="0"/>
              </a:rPr>
              <a:t/>
            </a:r>
            <a:br>
              <a:rPr lang="bn-BD" sz="5000" dirty="0">
                <a:solidFill>
                  <a:schemeClr val="tx2"/>
                </a:solidFill>
                <a:latin typeface="NikoshBAN" pitchFamily="2" charset="0"/>
                <a:ea typeface="+mj-ea"/>
                <a:cs typeface="NikoshBAN" pitchFamily="2" charset="0"/>
              </a:rPr>
            </a:br>
            <a:r>
              <a:rPr lang="bn-BD" sz="4800" dirty="0">
                <a:solidFill>
                  <a:schemeClr val="tx2"/>
                </a:solidFill>
                <a:latin typeface="NikoshBAN" pitchFamily="2" charset="0"/>
                <a:ea typeface="+mj-ea"/>
                <a:cs typeface="NikoshBAN" pitchFamily="2" charset="0"/>
              </a:rPr>
              <a:t>১</a:t>
            </a:r>
            <a:r>
              <a:rPr lang="bn-BD" sz="4800" dirty="0" smtClean="0">
                <a:solidFill>
                  <a:schemeClr val="tx2"/>
                </a:solidFill>
                <a:latin typeface="NikoshBAN" pitchFamily="2" charset="0"/>
                <a:ea typeface="+mj-ea"/>
                <a:cs typeface="NikoshBAN" pitchFamily="2" charset="0"/>
              </a:rPr>
              <a:t>।</a:t>
            </a:r>
            <a:r>
              <a:rPr lang="en-US" sz="4800" dirty="0" err="1" smtClean="0">
                <a:solidFill>
                  <a:schemeClr val="tx2"/>
                </a:solidFill>
                <a:latin typeface="NikoshBAN" pitchFamily="2" charset="0"/>
                <a:ea typeface="+mj-ea"/>
                <a:cs typeface="NikoshBAN" pitchFamily="2" charset="0"/>
              </a:rPr>
              <a:t>অক্ষরের</a:t>
            </a:r>
            <a:r>
              <a:rPr lang="en-US" sz="4800" dirty="0" smtClean="0">
                <a:solidFill>
                  <a:schemeClr val="tx2"/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2"/>
                </a:solidFill>
                <a:latin typeface="NikoshBAN" pitchFamily="2" charset="0"/>
                <a:ea typeface="+mj-ea"/>
                <a:cs typeface="NikoshBAN" pitchFamily="2" charset="0"/>
              </a:rPr>
              <a:t>ক্রম</a:t>
            </a:r>
            <a:r>
              <a:rPr lang="en-US" sz="4800" dirty="0" smtClean="0">
                <a:solidFill>
                  <a:schemeClr val="tx2"/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2"/>
                </a:solidFill>
                <a:latin typeface="NikoshBAN" pitchFamily="2" charset="0"/>
                <a:ea typeface="+mj-ea"/>
                <a:cs typeface="NikoshBAN" pitchFamily="2" charset="0"/>
              </a:rPr>
              <a:t>অনুযায়ী</a:t>
            </a:r>
            <a:r>
              <a:rPr lang="en-US" sz="4800" dirty="0" smtClean="0">
                <a:solidFill>
                  <a:schemeClr val="tx2"/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2"/>
                </a:solidFill>
                <a:latin typeface="NikoshBAN" pitchFamily="2" charset="0"/>
                <a:ea typeface="+mj-ea"/>
                <a:cs typeface="NikoshBAN" pitchFamily="2" charset="0"/>
              </a:rPr>
              <a:t>প্রধান</a:t>
            </a:r>
            <a:r>
              <a:rPr lang="en-US" sz="4800" dirty="0" smtClean="0">
                <a:solidFill>
                  <a:schemeClr val="tx2"/>
                </a:solidFill>
                <a:latin typeface="NikoshBAN" pitchFamily="2" charset="0"/>
                <a:ea typeface="+mj-ea"/>
                <a:cs typeface="NikoshBAN" pitchFamily="2" charset="0"/>
              </a:rPr>
              <a:t> ৫টি </a:t>
            </a:r>
            <a:r>
              <a:rPr lang="en-US" sz="4800" dirty="0" err="1" smtClean="0">
                <a:solidFill>
                  <a:schemeClr val="tx2"/>
                </a:solidFill>
                <a:latin typeface="NikoshBAN" pitchFamily="2" charset="0"/>
                <a:ea typeface="+mj-ea"/>
                <a:cs typeface="NikoshBAN" pitchFamily="2" charset="0"/>
              </a:rPr>
              <a:t>নদীর</a:t>
            </a:r>
            <a:r>
              <a:rPr lang="en-US" sz="4800" dirty="0" smtClean="0">
                <a:solidFill>
                  <a:schemeClr val="tx2"/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tx2"/>
                </a:solidFill>
                <a:latin typeface="NikoshBAN" pitchFamily="2" charset="0"/>
                <a:ea typeface="+mj-ea"/>
                <a:cs typeface="NikoshBAN" pitchFamily="2" charset="0"/>
              </a:rPr>
              <a:t>নাম</a:t>
            </a:r>
            <a:r>
              <a:rPr lang="en-US" sz="4800" dirty="0">
                <a:solidFill>
                  <a:schemeClr val="tx2"/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tx2"/>
                </a:solidFill>
                <a:latin typeface="NikoshBAN" pitchFamily="2" charset="0"/>
                <a:ea typeface="+mj-ea"/>
                <a:cs typeface="NikoshBAN" pitchFamily="2" charset="0"/>
              </a:rPr>
              <a:t>লেখ</a:t>
            </a:r>
            <a:r>
              <a:rPr lang="bn-BD" sz="4800" dirty="0">
                <a:solidFill>
                  <a:schemeClr val="tx2"/>
                </a:solidFill>
                <a:latin typeface="NikoshBAN" pitchFamily="2" charset="0"/>
                <a:ea typeface="+mj-ea"/>
                <a:cs typeface="NikoshBAN" pitchFamily="2" charset="0"/>
              </a:rPr>
              <a:t>।</a:t>
            </a:r>
            <a:br>
              <a:rPr lang="bn-BD" sz="4800" dirty="0">
                <a:solidFill>
                  <a:schemeClr val="tx2"/>
                </a:solidFill>
                <a:latin typeface="NikoshBAN" pitchFamily="2" charset="0"/>
                <a:ea typeface="+mj-ea"/>
                <a:cs typeface="NikoshBAN" pitchFamily="2" charset="0"/>
              </a:rPr>
            </a:br>
            <a:r>
              <a:rPr lang="bn-BD" sz="4800" dirty="0">
                <a:solidFill>
                  <a:schemeClr val="tx2"/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endParaRPr lang="en-US" sz="5000" dirty="0">
              <a:solidFill>
                <a:schemeClr val="tx2"/>
              </a:solidFill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609600"/>
            <a:ext cx="5943600" cy="1446550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</a:t>
            </a:r>
            <a:r>
              <a:rPr lang="bn-BD" sz="8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</a:t>
            </a:r>
            <a:r>
              <a:rPr lang="en-US" sz="8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্যবাদ</a:t>
            </a:r>
            <a:endParaRPr lang="en-US" sz="8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 descr="F:\Image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514600"/>
            <a:ext cx="7239000" cy="381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17526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উপস্থাপনায়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2743200"/>
            <a:ext cx="5257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মনিরা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পারভিন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শিক্ষিকা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381000"/>
            <a:ext cx="8077200" cy="594359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0" hangingPunct="0">
              <a:defRPr/>
            </a:pPr>
            <a:r>
              <a:rPr lang="bn-BD" sz="66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শ্রেণিঃ </a:t>
            </a:r>
            <a:r>
              <a:rPr lang="en-US" sz="66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৩য়</a:t>
            </a:r>
            <a:r>
              <a:rPr lang="bn-BD" sz="66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/>
            </a:r>
            <a:br>
              <a:rPr lang="bn-BD" sz="66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</a:br>
            <a:r>
              <a:rPr lang="bn-BD" sz="66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বিষয়ঃ বাংলাদেশ ও বিশ্ব পরিচয়</a:t>
            </a:r>
            <a:endParaRPr lang="en-US" sz="6600" kern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81000" y="609601"/>
            <a:ext cx="7772400" cy="5105400"/>
          </a:xfrm>
          <a:prstGeom prst="rect">
            <a:avLst/>
          </a:prstGeom>
          <a:solidFill>
            <a:srgbClr val="008000"/>
          </a:solidFill>
          <a:ln>
            <a:solidFill>
              <a:srgbClr val="C00000"/>
            </a:solidFill>
          </a:ln>
        </p:spPr>
        <p:txBody>
          <a:bodyPr/>
          <a:lstStyle/>
          <a:p>
            <a:pPr eaLnBrk="0" hangingPunct="0">
              <a:defRPr/>
            </a:pPr>
            <a:r>
              <a:rPr lang="bn-BD" sz="48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শিখণফলঃ </a:t>
            </a:r>
            <a:br>
              <a:rPr lang="bn-BD" sz="48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</a:br>
            <a:r>
              <a:rPr lang="bn-BD" sz="48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১।</a:t>
            </a:r>
            <a:r>
              <a:rPr lang="en-US" sz="4800" kern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বাংলাদেশের</a:t>
            </a:r>
            <a:r>
              <a:rPr lang="en-US" sz="48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800" kern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নদীগুলোর</a:t>
            </a:r>
            <a:r>
              <a:rPr lang="en-US" sz="4800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800" kern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নাম</a:t>
            </a:r>
            <a:r>
              <a:rPr lang="en-US" sz="48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800" kern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জানতে</a:t>
            </a:r>
            <a:r>
              <a:rPr lang="en-US" sz="48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800" kern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পারবে</a:t>
            </a:r>
            <a:r>
              <a:rPr lang="bn-BD" sz="48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।</a:t>
            </a:r>
            <a:br>
              <a:rPr lang="bn-BD" sz="48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</a:br>
            <a:r>
              <a:rPr lang="bn-BD" sz="48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২।</a:t>
            </a:r>
            <a:r>
              <a:rPr lang="en-US" sz="4800" kern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বাংলাদেশের</a:t>
            </a:r>
            <a:r>
              <a:rPr lang="en-US" sz="48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800" kern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নদীগুলোর</a:t>
            </a:r>
            <a:r>
              <a:rPr lang="en-US" sz="4800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800" kern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নাম</a:t>
            </a:r>
            <a:r>
              <a:rPr lang="en-US" sz="48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800" kern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লিখতে</a:t>
            </a:r>
            <a:r>
              <a:rPr lang="bn-BD" sz="48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 পারবে।</a:t>
            </a:r>
            <a:br>
              <a:rPr lang="bn-BD" sz="48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</a:br>
            <a:endParaRPr lang="en-US" sz="4800" kern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228601"/>
            <a:ext cx="4724400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bn-BD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উপস্থাপনের ধাপঃ 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1600200"/>
            <a:ext cx="7239000" cy="3886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>
            <a:normAutofit fontScale="67500" lnSpcReduction="20000"/>
          </a:bodyPr>
          <a:lstStyle/>
          <a:p>
            <a:pPr eaLnBrk="0" hangingPunct="0">
              <a:defRPr/>
            </a:pPr>
            <a:r>
              <a:rPr lang="bn-BD" sz="4900" b="1" kern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/>
            </a:r>
            <a:br>
              <a:rPr lang="bn-BD" sz="4900" b="1" kern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</a:br>
            <a:r>
              <a:rPr lang="bn-BD" sz="49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 </a:t>
            </a:r>
            <a:br>
              <a:rPr lang="bn-BD" sz="49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</a:br>
            <a:r>
              <a:rPr lang="bn-BD" sz="49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9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১</a:t>
            </a:r>
            <a:r>
              <a:rPr lang="bn-BD" sz="49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।পাঠ সংশ্লিষ্ট ছবি</a:t>
            </a:r>
            <a:br>
              <a:rPr lang="bn-BD" sz="49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</a:br>
            <a:r>
              <a:rPr lang="en-US" sz="49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২</a:t>
            </a:r>
            <a:r>
              <a:rPr lang="bn-BD" sz="49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।সরব পাঠ </a:t>
            </a:r>
            <a:br>
              <a:rPr lang="bn-BD" sz="49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</a:br>
            <a:r>
              <a:rPr lang="en-US" sz="49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৩</a:t>
            </a:r>
            <a:r>
              <a:rPr lang="bn-BD" sz="49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।নিরব পাঠ</a:t>
            </a:r>
            <a:br>
              <a:rPr lang="bn-BD" sz="49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</a:br>
            <a:r>
              <a:rPr lang="en-US" sz="49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৪</a:t>
            </a:r>
            <a:r>
              <a:rPr lang="bn-BD" sz="49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।দলীয় কাজ</a:t>
            </a:r>
            <a:br>
              <a:rPr lang="bn-BD" sz="49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</a:br>
            <a:r>
              <a:rPr lang="en-US" sz="49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৫</a:t>
            </a:r>
            <a:r>
              <a:rPr lang="bn-BD" sz="49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মূল্যায়ন</a:t>
            </a:r>
            <a:br>
              <a:rPr lang="bn-BD" sz="49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</a:br>
            <a:r>
              <a:rPr lang="bn-BD" sz="4400" kern="0" dirty="0">
                <a:solidFill>
                  <a:schemeClr val="tx2"/>
                </a:solidFill>
                <a:latin typeface="NikoshBAN" pitchFamily="2" charset="0"/>
                <a:ea typeface="+mj-ea"/>
                <a:cs typeface="NikoshBAN" pitchFamily="2" charset="0"/>
              </a:rPr>
              <a:t/>
            </a:r>
            <a:br>
              <a:rPr lang="bn-BD" sz="4400" kern="0" dirty="0">
                <a:solidFill>
                  <a:schemeClr val="tx2"/>
                </a:solidFill>
                <a:latin typeface="NikoshBAN" pitchFamily="2" charset="0"/>
                <a:ea typeface="+mj-ea"/>
                <a:cs typeface="NikoshBAN" pitchFamily="2" charset="0"/>
              </a:rPr>
            </a:br>
            <a:endParaRPr lang="en-US" sz="4400" kern="0" dirty="0">
              <a:solidFill>
                <a:schemeClr val="tx2"/>
              </a:solidFill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66800" y="1524000"/>
            <a:ext cx="6629400" cy="3733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/>
          <a:lstStyle/>
          <a:p>
            <a:pPr eaLnBrk="0" hangingPunct="0">
              <a:defRPr/>
            </a:pPr>
            <a:r>
              <a:rPr lang="bn-BD" sz="44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পাঠ ঘোষণাঃ</a:t>
            </a:r>
            <a:r>
              <a:rPr lang="bn-BD" sz="60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/>
            </a:r>
            <a:br>
              <a:rPr lang="bn-BD" sz="60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</a:br>
            <a:r>
              <a:rPr lang="en-US" sz="4400" kern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বাংলাদেশের</a:t>
            </a:r>
            <a:r>
              <a:rPr lang="en-US" sz="44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4400" kern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নদী</a:t>
            </a:r>
            <a:r>
              <a:rPr lang="bn-BD" sz="4400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।</a:t>
            </a:r>
            <a:r>
              <a:rPr lang="bn-BD" sz="4400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en-US" sz="4400" kern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600200" y="2057400"/>
            <a:ext cx="6858000" cy="10160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dirty="0" err="1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দেখি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ipadm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4367463" cy="2895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1027" name="Picture 3" descr="C:\Users\User\Pictures\meghn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0217" y="3200399"/>
            <a:ext cx="4330383" cy="339270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5638800" y="16002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মেঘনা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নদী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42672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পদ্মা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নদী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 flipH="1">
            <a:off x="6019800" y="2286000"/>
            <a:ext cx="6096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flipV="1">
            <a:off x="2057400" y="34290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Pictures\jam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1" y="289795"/>
            <a:ext cx="4190999" cy="313920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2051" name="Picture 3" descr="C:\Users\User\Pictures\korn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429000"/>
            <a:ext cx="4267200" cy="319628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1371600" y="42672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যমুনা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নদী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3600" y="12954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কর্নফুলি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নদী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2133600" y="3657600"/>
            <a:ext cx="533400" cy="533400"/>
          </a:xfrm>
          <a:prstGeom prst="downArrow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7010400" y="2133600"/>
            <a:ext cx="6096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224</TotalTime>
  <Words>140</Words>
  <Application>Microsoft Office PowerPoint</Application>
  <PresentationFormat>On-screen Show (4:3)</PresentationFormat>
  <Paragraphs>35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সবাই  কে  শুভেচ্ছা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 কে শুভেচ্ছা</dc:title>
  <dc:creator>User</dc:creator>
  <cp:lastModifiedBy>User</cp:lastModifiedBy>
  <cp:revision>58</cp:revision>
  <dcterms:created xsi:type="dcterms:W3CDTF">2006-08-16T00:00:00Z</dcterms:created>
  <dcterms:modified xsi:type="dcterms:W3CDTF">2016-11-01T13:14:38Z</dcterms:modified>
</cp:coreProperties>
</file>